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6256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459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671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19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1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640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0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0270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209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249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65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5E5B-8D31-4E21-B5ED-51E11D4333BC}" type="datetimeFigureOut">
              <a:rPr lang="en-ZA" smtClean="0"/>
              <a:t>2024/10/21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F8CA-534F-4AFA-BA8C-F4B7AE84439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490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1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7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2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8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8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2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1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8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3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1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Aubrey Mngomezulu</dc:creator>
  <cp:lastModifiedBy>Aubrey Mngomezulu</cp:lastModifiedBy>
  <cp:revision>7</cp:revision>
  <dcterms:created xsi:type="dcterms:W3CDTF">2024-10-21T18:42:10Z</dcterms:created>
  <dcterms:modified xsi:type="dcterms:W3CDTF">2024-10-21T21:25:54Z</dcterms:modified>
</cp:coreProperties>
</file>